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1" r:id="rId1"/>
  </p:sldMasterIdLst>
  <p:sldIdLst>
    <p:sldId id="258"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2E670F72-1F94-4766-BA3B-1FF931CA70EA}" type="datetimeFigureOut">
              <a:rPr lang="ar-JO" smtClean="0"/>
              <a:t>12/02/1441</a:t>
            </a:fld>
            <a:endParaRPr lang="ar-JO"/>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ar-JO"/>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2803B111-6A62-4252-873F-A454C61652A2}" type="slidenum">
              <a:rPr lang="ar-JO" smtClean="0"/>
              <a:t>‹#›</a:t>
            </a:fld>
            <a:endParaRPr lang="ar-JO"/>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52928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E670F72-1F94-4766-BA3B-1FF931CA70EA}" type="datetimeFigureOut">
              <a:rPr lang="ar-JO" smtClean="0"/>
              <a:t>12/02/1441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803B111-6A62-4252-873F-A454C61652A2}" type="slidenum">
              <a:rPr lang="ar-JO" smtClean="0"/>
              <a:t>‹#›</a:t>
            </a:fld>
            <a:endParaRPr lang="ar-JO"/>
          </a:p>
        </p:txBody>
      </p:sp>
    </p:spTree>
    <p:extLst>
      <p:ext uri="{BB962C8B-B14F-4D97-AF65-F5344CB8AC3E}">
        <p14:creationId xmlns:p14="http://schemas.microsoft.com/office/powerpoint/2010/main" val="139289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E670F72-1F94-4766-BA3B-1FF931CA70EA}" type="datetimeFigureOut">
              <a:rPr lang="ar-JO" smtClean="0"/>
              <a:t>12/02/1441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803B111-6A62-4252-873F-A454C61652A2}" type="slidenum">
              <a:rPr lang="ar-JO" smtClean="0"/>
              <a:t>‹#›</a:t>
            </a:fld>
            <a:endParaRPr lang="ar-JO"/>
          </a:p>
        </p:txBody>
      </p:sp>
    </p:spTree>
    <p:extLst>
      <p:ext uri="{BB962C8B-B14F-4D97-AF65-F5344CB8AC3E}">
        <p14:creationId xmlns:p14="http://schemas.microsoft.com/office/powerpoint/2010/main" val="206969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ar-SA"/>
              <a:t>انقر لتحرير نمط عنوان الشكل الرئيسي</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E670F72-1F94-4766-BA3B-1FF931CA70EA}" type="datetimeFigureOut">
              <a:rPr lang="ar-JO" smtClean="0"/>
              <a:t>12/02/1441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803B111-6A62-4252-873F-A454C61652A2}" type="slidenum">
              <a:rPr lang="ar-JO" smtClean="0"/>
              <a:t>‹#›</a:t>
            </a:fld>
            <a:endParaRPr lang="ar-JO"/>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0939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E670F72-1F94-4766-BA3B-1FF931CA70EA}" type="datetimeFigureOut">
              <a:rPr lang="ar-JO" smtClean="0"/>
              <a:t>12/02/1441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803B111-6A62-4252-873F-A454C61652A2}" type="slidenum">
              <a:rPr lang="ar-JO" smtClean="0"/>
              <a:t>‹#›</a:t>
            </a:fld>
            <a:endParaRPr lang="ar-JO"/>
          </a:p>
        </p:txBody>
      </p:sp>
    </p:spTree>
    <p:extLst>
      <p:ext uri="{BB962C8B-B14F-4D97-AF65-F5344CB8AC3E}">
        <p14:creationId xmlns:p14="http://schemas.microsoft.com/office/powerpoint/2010/main" val="2813937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ar-SA"/>
              <a:t>انقر لتحرير نمط عنوان الشكل الرئيسي</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2E670F72-1F94-4766-BA3B-1FF931CA70EA}" type="datetimeFigureOut">
              <a:rPr lang="ar-JO" smtClean="0"/>
              <a:t>12/02/1441</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2803B111-6A62-4252-873F-A454C61652A2}" type="slidenum">
              <a:rPr lang="ar-JO" smtClean="0"/>
              <a:t>‹#›</a:t>
            </a:fld>
            <a:endParaRPr lang="ar-JO"/>
          </a:p>
        </p:txBody>
      </p:sp>
    </p:spTree>
    <p:extLst>
      <p:ext uri="{BB962C8B-B14F-4D97-AF65-F5344CB8AC3E}">
        <p14:creationId xmlns:p14="http://schemas.microsoft.com/office/powerpoint/2010/main" val="2005686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ar-SA"/>
              <a:t>انقر لتحرير نمط عنوان الشكل الرئيسي</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3" name="Date Placeholder 2"/>
          <p:cNvSpPr>
            <a:spLocks noGrp="1"/>
          </p:cNvSpPr>
          <p:nvPr>
            <p:ph type="dt" sz="half" idx="10"/>
          </p:nvPr>
        </p:nvSpPr>
        <p:spPr/>
        <p:txBody>
          <a:bodyPr/>
          <a:lstStyle/>
          <a:p>
            <a:fld id="{2E670F72-1F94-4766-BA3B-1FF931CA70EA}" type="datetimeFigureOut">
              <a:rPr lang="ar-JO" smtClean="0"/>
              <a:t>12/02/1441</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2803B111-6A62-4252-873F-A454C61652A2}" type="slidenum">
              <a:rPr lang="ar-JO" smtClean="0"/>
              <a:t>‹#›</a:t>
            </a:fld>
            <a:endParaRPr lang="ar-JO"/>
          </a:p>
        </p:txBody>
      </p:sp>
    </p:spTree>
    <p:extLst>
      <p:ext uri="{BB962C8B-B14F-4D97-AF65-F5344CB8AC3E}">
        <p14:creationId xmlns:p14="http://schemas.microsoft.com/office/powerpoint/2010/main" val="1139613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ar-SA"/>
              <a:t>انقر لتحرير نمط عنوان الشكل الرئيسي</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E670F72-1F94-4766-BA3B-1FF931CA70EA}" type="datetimeFigureOut">
              <a:rPr lang="ar-JO" smtClean="0"/>
              <a:t>12/02/1441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803B111-6A62-4252-873F-A454C61652A2}" type="slidenum">
              <a:rPr lang="ar-JO" smtClean="0"/>
              <a:t>‹#›</a:t>
            </a:fld>
            <a:endParaRPr lang="ar-JO"/>
          </a:p>
        </p:txBody>
      </p:sp>
    </p:spTree>
    <p:extLst>
      <p:ext uri="{BB962C8B-B14F-4D97-AF65-F5344CB8AC3E}">
        <p14:creationId xmlns:p14="http://schemas.microsoft.com/office/powerpoint/2010/main" val="1129848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ar-SA"/>
              <a:t>انقر لتحرير نمط عنوان الشكل الرئيسي</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E670F72-1F94-4766-BA3B-1FF931CA70EA}" type="datetimeFigureOut">
              <a:rPr lang="ar-JO" smtClean="0"/>
              <a:t>12/02/1441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803B111-6A62-4252-873F-A454C61652A2}" type="slidenum">
              <a:rPr lang="ar-JO" smtClean="0"/>
              <a:t>‹#›</a:t>
            </a:fld>
            <a:endParaRPr lang="ar-JO"/>
          </a:p>
        </p:txBody>
      </p:sp>
    </p:spTree>
    <p:extLst>
      <p:ext uri="{BB962C8B-B14F-4D97-AF65-F5344CB8AC3E}">
        <p14:creationId xmlns:p14="http://schemas.microsoft.com/office/powerpoint/2010/main" val="2845592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E670F72-1F94-4766-BA3B-1FF931CA70EA}" type="datetimeFigureOut">
              <a:rPr lang="ar-JO" smtClean="0"/>
              <a:t>12/02/1441</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2803B111-6A62-4252-873F-A454C61652A2}" type="slidenum">
              <a:rPr lang="ar-JO" smtClean="0"/>
              <a:t>‹#›</a:t>
            </a:fld>
            <a:endParaRPr lang="ar-JO"/>
          </a:p>
        </p:txBody>
      </p:sp>
    </p:spTree>
    <p:extLst>
      <p:ext uri="{BB962C8B-B14F-4D97-AF65-F5344CB8AC3E}">
        <p14:creationId xmlns:p14="http://schemas.microsoft.com/office/powerpoint/2010/main" val="3102520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E670F72-1F94-4766-BA3B-1FF931CA70EA}" type="datetimeFigureOut">
              <a:rPr lang="ar-JO" smtClean="0"/>
              <a:t>12/02/1441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803B111-6A62-4252-873F-A454C61652A2}" type="slidenum">
              <a:rPr lang="ar-JO" smtClean="0"/>
              <a:t>‹#›</a:t>
            </a:fld>
            <a:endParaRPr lang="ar-JO"/>
          </a:p>
        </p:txBody>
      </p:sp>
    </p:spTree>
    <p:extLst>
      <p:ext uri="{BB962C8B-B14F-4D97-AF65-F5344CB8AC3E}">
        <p14:creationId xmlns:p14="http://schemas.microsoft.com/office/powerpoint/2010/main" val="356889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E670F72-1F94-4766-BA3B-1FF931CA70EA}" type="datetimeFigureOut">
              <a:rPr lang="ar-JO" smtClean="0"/>
              <a:t>12/02/1441</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803B111-6A62-4252-873F-A454C61652A2}" type="slidenum">
              <a:rPr lang="ar-JO" smtClean="0"/>
              <a:t>‹#›</a:t>
            </a:fld>
            <a:endParaRPr lang="ar-JO"/>
          </a:p>
        </p:txBody>
      </p:sp>
    </p:spTree>
    <p:extLst>
      <p:ext uri="{BB962C8B-B14F-4D97-AF65-F5344CB8AC3E}">
        <p14:creationId xmlns:p14="http://schemas.microsoft.com/office/powerpoint/2010/main" val="247048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ar-SA"/>
              <a:t>انقر لتحرير نمط عنوان الشكل الرئيسي</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2E670F72-1F94-4766-BA3B-1FF931CA70EA}" type="datetimeFigureOut">
              <a:rPr lang="ar-JO" smtClean="0"/>
              <a:t>12/02/1441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803B111-6A62-4252-873F-A454C61652A2}" type="slidenum">
              <a:rPr lang="ar-JO" smtClean="0"/>
              <a:t>‹#›</a:t>
            </a:fld>
            <a:endParaRPr lang="ar-JO"/>
          </a:p>
        </p:txBody>
      </p:sp>
    </p:spTree>
    <p:extLst>
      <p:ext uri="{BB962C8B-B14F-4D97-AF65-F5344CB8AC3E}">
        <p14:creationId xmlns:p14="http://schemas.microsoft.com/office/powerpoint/2010/main" val="27608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2" name="Content Placeholder 3"/>
          <p:cNvSpPr>
            <a:spLocks noGrp="1"/>
          </p:cNvSpPr>
          <p:nvPr>
            <p:ph sz="quarter" idx="13"/>
          </p:nvPr>
        </p:nvSpPr>
        <p:spPr>
          <a:xfrm>
            <a:off x="685802" y="2861733"/>
            <a:ext cx="5088712" cy="2512852"/>
          </a:xfrm>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3" name="Content Placeholder 5"/>
          <p:cNvSpPr>
            <a:spLocks noGrp="1"/>
          </p:cNvSpPr>
          <p:nvPr>
            <p:ph sz="quarter" idx="14"/>
          </p:nvPr>
        </p:nvSpPr>
        <p:spPr>
          <a:xfrm>
            <a:off x="5993969" y="2861733"/>
            <a:ext cx="5088713" cy="2512852"/>
          </a:xfrm>
        </p:spPr>
        <p:txBody>
          <a:bodyPr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E670F72-1F94-4766-BA3B-1FF931CA70EA}" type="datetimeFigureOut">
              <a:rPr lang="ar-JO" smtClean="0"/>
              <a:t>12/02/1441</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2803B111-6A62-4252-873F-A454C61652A2}" type="slidenum">
              <a:rPr lang="ar-JO" smtClean="0"/>
              <a:t>‹#›</a:t>
            </a:fld>
            <a:endParaRPr lang="ar-JO"/>
          </a:p>
        </p:txBody>
      </p:sp>
    </p:spTree>
    <p:extLst>
      <p:ext uri="{BB962C8B-B14F-4D97-AF65-F5344CB8AC3E}">
        <p14:creationId xmlns:p14="http://schemas.microsoft.com/office/powerpoint/2010/main" val="65417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2E670F72-1F94-4766-BA3B-1FF931CA70EA}" type="datetimeFigureOut">
              <a:rPr lang="ar-JO" smtClean="0"/>
              <a:t>12/02/1441</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2803B111-6A62-4252-873F-A454C61652A2}" type="slidenum">
              <a:rPr lang="ar-JO" smtClean="0"/>
              <a:t>‹#›</a:t>
            </a:fld>
            <a:endParaRPr lang="ar-JO"/>
          </a:p>
        </p:txBody>
      </p:sp>
    </p:spTree>
    <p:extLst>
      <p:ext uri="{BB962C8B-B14F-4D97-AF65-F5344CB8AC3E}">
        <p14:creationId xmlns:p14="http://schemas.microsoft.com/office/powerpoint/2010/main" val="11802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70F72-1F94-4766-BA3B-1FF931CA70EA}" type="datetimeFigureOut">
              <a:rPr lang="ar-JO" smtClean="0"/>
              <a:t>12/02/1441</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2803B111-6A62-4252-873F-A454C61652A2}" type="slidenum">
              <a:rPr lang="ar-JO" smtClean="0"/>
              <a:t>‹#›</a:t>
            </a:fld>
            <a:endParaRPr lang="ar-JO"/>
          </a:p>
        </p:txBody>
      </p:sp>
    </p:spTree>
    <p:extLst>
      <p:ext uri="{BB962C8B-B14F-4D97-AF65-F5344CB8AC3E}">
        <p14:creationId xmlns:p14="http://schemas.microsoft.com/office/powerpoint/2010/main" val="317166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ar-SA"/>
              <a:t>انقر لتحرير نمط عنوان الشكل الرئيسي</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E670F72-1F94-4766-BA3B-1FF931CA70EA}" type="datetimeFigureOut">
              <a:rPr lang="ar-JO" smtClean="0"/>
              <a:t>12/02/1441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803B111-6A62-4252-873F-A454C61652A2}" type="slidenum">
              <a:rPr lang="ar-JO" smtClean="0"/>
              <a:t>‹#›</a:t>
            </a:fld>
            <a:endParaRPr lang="ar-JO"/>
          </a:p>
        </p:txBody>
      </p:sp>
    </p:spTree>
    <p:extLst>
      <p:ext uri="{BB962C8B-B14F-4D97-AF65-F5344CB8AC3E}">
        <p14:creationId xmlns:p14="http://schemas.microsoft.com/office/powerpoint/2010/main" val="1507244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E670F72-1F94-4766-BA3B-1FF931CA70EA}" type="datetimeFigureOut">
              <a:rPr lang="ar-JO" smtClean="0"/>
              <a:t>12/02/1441</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803B111-6A62-4252-873F-A454C61652A2}" type="slidenum">
              <a:rPr lang="ar-JO" smtClean="0"/>
              <a:t>‹#›</a:t>
            </a:fld>
            <a:endParaRPr lang="ar-JO"/>
          </a:p>
        </p:txBody>
      </p:sp>
    </p:spTree>
    <p:extLst>
      <p:ext uri="{BB962C8B-B14F-4D97-AF65-F5344CB8AC3E}">
        <p14:creationId xmlns:p14="http://schemas.microsoft.com/office/powerpoint/2010/main" val="3212616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2E670F72-1F94-4766-BA3B-1FF931CA70EA}" type="datetimeFigureOut">
              <a:rPr lang="ar-JO" smtClean="0"/>
              <a:t>12/02/1441</a:t>
            </a:fld>
            <a:endParaRPr lang="ar-JO"/>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ar-JO"/>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2803B111-6A62-4252-873F-A454C61652A2}" type="slidenum">
              <a:rPr lang="ar-JO" smtClean="0"/>
              <a:t>‹#›</a:t>
            </a:fld>
            <a:endParaRPr lang="ar-JO"/>
          </a:p>
        </p:txBody>
      </p:sp>
    </p:spTree>
    <p:extLst>
      <p:ext uri="{BB962C8B-B14F-4D97-AF65-F5344CB8AC3E}">
        <p14:creationId xmlns:p14="http://schemas.microsoft.com/office/powerpoint/2010/main" val="162378674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Lst>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2A4C223-3FA5-4A2D-A74F-4CC6C0A52B95}"/>
              </a:ext>
            </a:extLst>
          </p:cNvPr>
          <p:cNvSpPr>
            <a:spLocks noGrp="1"/>
          </p:cNvSpPr>
          <p:nvPr>
            <p:ph type="title"/>
          </p:nvPr>
        </p:nvSpPr>
        <p:spPr>
          <a:xfrm>
            <a:off x="685801" y="685801"/>
            <a:ext cx="2415618" cy="1378670"/>
          </a:xfrm>
        </p:spPr>
        <p:txBody>
          <a:bodyPr>
            <a:normAutofit fontScale="90000"/>
          </a:bodyPr>
          <a:lstStyle/>
          <a:p>
            <a:pPr algn="r"/>
            <a:br>
              <a:rPr lang="ar-JO" dirty="0">
                <a:latin typeface="Monotype Koufi" pitchFamily="2" charset="-78"/>
                <a:ea typeface="Monotype Koufi" pitchFamily="2" charset="-78"/>
                <a:cs typeface="Monotype Koufi" pitchFamily="2" charset="-78"/>
              </a:rPr>
            </a:br>
            <a:br>
              <a:rPr lang="ar-JO" dirty="0">
                <a:latin typeface="Monotype Koufi" pitchFamily="2" charset="-78"/>
                <a:ea typeface="Monotype Koufi" pitchFamily="2" charset="-78"/>
                <a:cs typeface="Monotype Koufi" pitchFamily="2" charset="-78"/>
              </a:rPr>
            </a:br>
            <a:br>
              <a:rPr lang="ar-JO" dirty="0">
                <a:latin typeface="Monotype Koufi" pitchFamily="2" charset="-78"/>
                <a:ea typeface="Monotype Koufi" pitchFamily="2" charset="-78"/>
                <a:cs typeface="Monotype Koufi" pitchFamily="2" charset="-78"/>
              </a:rPr>
            </a:br>
            <a:br>
              <a:rPr lang="ar-JO" dirty="0">
                <a:latin typeface="Monotype Koufi" pitchFamily="2" charset="-78"/>
                <a:ea typeface="Monotype Koufi" pitchFamily="2" charset="-78"/>
                <a:cs typeface="Monotype Koufi" pitchFamily="2" charset="-78"/>
              </a:rPr>
            </a:br>
            <a:r>
              <a:rPr lang="ar-JO" dirty="0">
                <a:latin typeface="Monotype Koufi" pitchFamily="2" charset="-78"/>
                <a:ea typeface="Monotype Koufi" pitchFamily="2" charset="-78"/>
                <a:cs typeface="Monotype Koufi" pitchFamily="2" charset="-78"/>
              </a:rPr>
              <a:t>كتابي :</a:t>
            </a:r>
            <a:br>
              <a:rPr lang="ar-JO" dirty="0"/>
            </a:br>
            <a:r>
              <a:rPr lang="ar-JO" dirty="0">
                <a:latin typeface="Calibri" panose="020F0502020204030204" pitchFamily="34" charset="0"/>
                <a:ea typeface="Monotype Koufi" pitchFamily="2" charset="-78"/>
                <a:cs typeface="Calibri" panose="020F0502020204030204" pitchFamily="34" charset="0"/>
              </a:rPr>
              <a:t> </a:t>
            </a:r>
            <a:r>
              <a:rPr lang="ar-JO" sz="2200" dirty="0">
                <a:latin typeface="Calibri" panose="020F0502020204030204" pitchFamily="34" charset="0"/>
                <a:ea typeface="Monotype Koufi" pitchFamily="2" charset="-78"/>
                <a:cs typeface="Calibri" panose="020F0502020204030204" pitchFamily="34" charset="0"/>
              </a:rPr>
              <a:t>بينت هذه الدراسة التنظيم الشرعي والقانوني لعملية التحكيم في نزاعات الصناعة المالية مقارنة بالقانون النموذجي (</a:t>
            </a:r>
            <a:r>
              <a:rPr lang="ar-JO" sz="2200" dirty="0" err="1">
                <a:latin typeface="Calibri" panose="020F0502020204030204" pitchFamily="34" charset="0"/>
                <a:ea typeface="Monotype Koufi" pitchFamily="2" charset="-78"/>
                <a:cs typeface="Calibri" panose="020F0502020204030204" pitchFamily="34" charset="0"/>
              </a:rPr>
              <a:t>اليونسترال</a:t>
            </a:r>
            <a:r>
              <a:rPr lang="ar-JO" sz="2200" dirty="0">
                <a:latin typeface="Calibri" panose="020F0502020204030204" pitchFamily="34" charset="0"/>
                <a:ea typeface="Monotype Koufi" pitchFamily="2" charset="-78"/>
                <a:cs typeface="Calibri" panose="020F0502020204030204" pitchFamily="34" charset="0"/>
              </a:rPr>
              <a:t>) وهو من القوانين الدولية الصادر عن الأمم المتحدة الذي لاقى قبولاً عند كثير من الدول لتتبناه أساساً في إدارة عمليات التحكيم.</a:t>
            </a:r>
            <a:br>
              <a:rPr lang="ar-JO" sz="2200" dirty="0">
                <a:latin typeface="Calibri" panose="020F0502020204030204" pitchFamily="34" charset="0"/>
                <a:ea typeface="Monotype Koufi" pitchFamily="2" charset="-78"/>
                <a:cs typeface="Calibri" panose="020F0502020204030204" pitchFamily="34" charset="0"/>
              </a:rPr>
            </a:br>
            <a:r>
              <a:rPr lang="ar-JO" sz="2200" dirty="0">
                <a:solidFill>
                  <a:srgbClr val="002060"/>
                </a:solidFill>
                <a:latin typeface="Calibri" panose="020F0502020204030204" pitchFamily="34" charset="0"/>
                <a:ea typeface="Monotype Koufi" pitchFamily="2" charset="-78"/>
                <a:cs typeface="Calibri" panose="020F0502020204030204" pitchFamily="34" charset="0"/>
              </a:rPr>
              <a:t>الكتاب منشور في دار النفائس – الأردن- الطبعة الأولى 2013</a:t>
            </a:r>
          </a:p>
        </p:txBody>
      </p:sp>
      <p:pic>
        <p:nvPicPr>
          <p:cNvPr id="4" name="عنصر نائب للمحتوى 3">
            <a:extLst>
              <a:ext uri="{FF2B5EF4-FFF2-40B4-BE49-F238E27FC236}">
                <a16:creationId xmlns:a16="http://schemas.microsoft.com/office/drawing/2014/main" id="{8187079A-2087-43B0-ABE1-239362A0A7B5}"/>
              </a:ext>
            </a:extLst>
          </p:cNvPr>
          <p:cNvPicPr>
            <a:picLocks noGrp="1" noChangeAspect="1"/>
          </p:cNvPicPr>
          <p:nvPr>
            <p:ph idx="1"/>
          </p:nvPr>
        </p:nvPicPr>
        <p:blipFill>
          <a:blip r:embed="rId2"/>
          <a:stretch>
            <a:fillRect/>
          </a:stretch>
        </p:blipFill>
        <p:spPr>
          <a:xfrm>
            <a:off x="4792805" y="213142"/>
            <a:ext cx="4662280" cy="5658339"/>
          </a:xfrm>
          <a:prstGeom prst="rect">
            <a:avLst/>
          </a:prstGeom>
        </p:spPr>
      </p:pic>
    </p:spTree>
    <p:extLst>
      <p:ext uri="{BB962C8B-B14F-4D97-AF65-F5344CB8AC3E}">
        <p14:creationId xmlns:p14="http://schemas.microsoft.com/office/powerpoint/2010/main" val="26410179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الحدث الرئيسي">
  <a:themeElements>
    <a:clrScheme name="الحدث الرئيسي">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الحدث الرئيسي">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الحدث الرئيسي">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56E537-521C-45BC-8105-EC68AA68815E}"/>
</file>

<file path=customXml/itemProps2.xml><?xml version="1.0" encoding="utf-8"?>
<ds:datastoreItem xmlns:ds="http://schemas.openxmlformats.org/officeDocument/2006/customXml" ds:itemID="{335006D8-5282-429D-8514-F8EF59BE9455}"/>
</file>

<file path=customXml/itemProps3.xml><?xml version="1.0" encoding="utf-8"?>
<ds:datastoreItem xmlns:ds="http://schemas.openxmlformats.org/officeDocument/2006/customXml" ds:itemID="{FD2B0D72-B1EB-47B3-A7B2-A1727C132DC3}"/>
</file>

<file path=docProps/app.xml><?xml version="1.0" encoding="utf-8"?>
<Properties xmlns="http://schemas.openxmlformats.org/officeDocument/2006/extended-properties" xmlns:vt="http://schemas.openxmlformats.org/officeDocument/2006/docPropsVTypes">
  <Template>TM04033927[[fn=الحدث الرئيسي]]</Template>
  <TotalTime>15</TotalTime>
  <Words>0</Words>
  <Application>Microsoft Office PowerPoint</Application>
  <PresentationFormat>شاشة عريضة</PresentationFormat>
  <Paragraphs>1</Paragraphs>
  <Slides>1</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vt:i4>
      </vt:variant>
    </vt:vector>
  </HeadingPairs>
  <TitlesOfParts>
    <vt:vector size="6" baseType="lpstr">
      <vt:lpstr>Arial</vt:lpstr>
      <vt:lpstr>Calibri</vt:lpstr>
      <vt:lpstr>Impact</vt:lpstr>
      <vt:lpstr>Monotype Koufi</vt:lpstr>
      <vt:lpstr>الحدث الرئيسي</vt:lpstr>
      <vt:lpstr>    كتابي :  بينت هذه الدراسة التنظيم الشرعي والقانوني لعملية التحكيم في نزاعات الصناعة المالية مقارنة بالقانون النموذجي (اليونسترال) وهو من القوانين الدولية الصادر عن الأمم المتحدة الذي لاقى قبولاً عند كثير من الدول لتتبناه أساساً في إدارة عمليات التحكيم. الكتاب منشور في دار النفائس – الأردن- الطبعة الأولى 2013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كتابي :  بينت هذه الدراسة</dc:title>
  <dc:creator>Dr.Sona Abbadi</dc:creator>
  <cp:lastModifiedBy>Dr.Sona Abbadi</cp:lastModifiedBy>
  <cp:revision>2</cp:revision>
  <dcterms:created xsi:type="dcterms:W3CDTF">2019-10-11T18:03:15Z</dcterms:created>
  <dcterms:modified xsi:type="dcterms:W3CDTF">2019-10-11T18:18:58Z</dcterms:modified>
</cp:coreProperties>
</file>